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5" r:id="rId2"/>
    <p:sldId id="361" r:id="rId3"/>
    <p:sldId id="362" r:id="rId4"/>
    <p:sldId id="364" r:id="rId5"/>
    <p:sldId id="379" r:id="rId6"/>
    <p:sldId id="351" r:id="rId7"/>
    <p:sldId id="354" r:id="rId8"/>
    <p:sldId id="355" r:id="rId9"/>
    <p:sldId id="357" r:id="rId10"/>
    <p:sldId id="359" r:id="rId11"/>
    <p:sldId id="387" r:id="rId12"/>
    <p:sldId id="382" r:id="rId13"/>
    <p:sldId id="372" r:id="rId14"/>
    <p:sldId id="373" r:id="rId15"/>
    <p:sldId id="376" r:id="rId16"/>
    <p:sldId id="384" r:id="rId17"/>
    <p:sldId id="386" r:id="rId18"/>
    <p:sldId id="389" r:id="rId19"/>
    <p:sldId id="380" r:id="rId20"/>
    <p:sldId id="390" r:id="rId21"/>
    <p:sldId id="391" r:id="rId22"/>
    <p:sldId id="378" r:id="rId23"/>
    <p:sldId id="358" r:id="rId24"/>
    <p:sldId id="366" r:id="rId25"/>
    <p:sldId id="370" r:id="rId26"/>
    <p:sldId id="371" r:id="rId27"/>
    <p:sldId id="348" r:id="rId28"/>
    <p:sldId id="367" r:id="rId29"/>
    <p:sldId id="369" r:id="rId30"/>
    <p:sldId id="3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/>
    <p:restoredTop sz="78438"/>
  </p:normalViewPr>
  <p:slideViewPr>
    <p:cSldViewPr snapToGrid="0" snapToObjects="1">
      <p:cViewPr varScale="1">
        <p:scale>
          <a:sx n="124" d="100"/>
          <a:sy n="124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F6AC8-1D88-164E-8A6C-BE4512652DB7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36649-A6AB-4944-B850-656383FA9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4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try a 64-bit op instead of byte-ops </a:t>
            </a:r>
          </a:p>
          <a:p>
            <a:r>
              <a:rPr lang="en-US" dirty="0"/>
              <a:t>TODO: more research on the correctness of </a:t>
            </a:r>
            <a:r>
              <a:rPr lang="en-US" dirty="0" err="1"/>
              <a:t>andb</a:t>
            </a:r>
            <a:r>
              <a:rPr lang="en-US" dirty="0"/>
              <a:t> (double-check) TSO memory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7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64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7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Qsort</a:t>
            </a:r>
            <a:r>
              <a:rPr lang="en-US" dirty="0"/>
              <a:t> is faster!</a:t>
            </a:r>
          </a:p>
          <a:p>
            <a:r>
              <a:rPr lang="en-US" dirty="0"/>
              <a:t>But other trends hold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7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5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6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some gain on the left most, where page faults are high enough?</a:t>
            </a:r>
          </a:p>
          <a:p>
            <a:r>
              <a:rPr lang="en-US" dirty="0"/>
              <a:t>Get more runs to establish average gain?</a:t>
            </a:r>
          </a:p>
          <a:p>
            <a:r>
              <a:rPr lang="en-US" dirty="0"/>
              <a:t>Look into the variance?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8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difference, at least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1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in the last phase – because of the thread factor. None of the thread “overheads” seem to matter at this point.</a:t>
            </a:r>
          </a:p>
          <a:p>
            <a:r>
              <a:rPr lang="en-US" dirty="0"/>
              <a:t>Overhead might not be this pure in a skewed case</a:t>
            </a:r>
          </a:p>
          <a:p>
            <a:r>
              <a:rPr lang="en-US" dirty="0"/>
              <a:t>We might be opening a trade-off between overhead introduced by concurrency and benefits of page faults enabled by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in the last phase – because of the thread factor. None of the thread “overheads” seem to matter at this point.</a:t>
            </a:r>
          </a:p>
          <a:p>
            <a:r>
              <a:rPr lang="en-US" dirty="0"/>
              <a:t>Overhead might not be this pure in a skewed case</a:t>
            </a:r>
          </a:p>
          <a:p>
            <a:r>
              <a:rPr lang="en-US" dirty="0"/>
              <a:t>We might be opening a trade-off between overhead introduced by concurrency and benefits of page faults enabled by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work increased</a:t>
            </a:r>
          </a:p>
          <a:p>
            <a:r>
              <a:rPr lang="en-US" dirty="0"/>
              <a:t>Higher phase 1 overall but scales alright (good locality?)</a:t>
            </a:r>
          </a:p>
          <a:p>
            <a:r>
              <a:rPr lang="en-US" dirty="0"/>
              <a:t>	Compute-intensity higher</a:t>
            </a:r>
          </a:p>
          <a:p>
            <a:r>
              <a:rPr lang="en-US" dirty="0"/>
              <a:t>Phase 4 blew up by an order of </a:t>
            </a:r>
            <a:r>
              <a:rPr lang="en-US" dirty="0" err="1"/>
              <a:t>maginitude</a:t>
            </a:r>
            <a:r>
              <a:rPr lang="en-US" dirty="0"/>
              <a:t>: </a:t>
            </a:r>
          </a:p>
          <a:p>
            <a:r>
              <a:rPr lang="en-US" dirty="0"/>
              <a:t>	poor locality? More cores help but only to an extent?</a:t>
            </a:r>
          </a:p>
          <a:p>
            <a:r>
              <a:rPr lang="en-US" dirty="0"/>
              <a:t>	But also because of the higher working set now?</a:t>
            </a:r>
          </a:p>
          <a:p>
            <a:r>
              <a:rPr lang="en-US" dirty="0"/>
              <a:t>	Because copy-back should have enough locality</a:t>
            </a:r>
          </a:p>
          <a:p>
            <a:r>
              <a:rPr lang="en-US" dirty="0"/>
              <a:t>Don’t understand why copyback doesn’t decrease…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5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Write-protects in local sorting phase – avoidable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10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Write-protects in local sorting phase – avoidable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the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36649-A6AB-4944-B850-656383FA9E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B496-3CEC-8E47-8483-A1D3FA404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E3ED4-371C-6E40-BA84-CA2B4A9C5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05D4A-41EA-7049-A4D1-79E4A547C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6AAC1-1B32-D148-85EC-93FF3B3B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8B5D2-1750-E940-83A0-8A703123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1862-93F1-8A48-A38D-AC09829B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8F6F4-BDA7-F145-9B57-464528591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DC19-0C05-6443-8B37-0BF95FE6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2EF5E-DE9A-DB40-B2A3-68A572D0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594BF-9868-914B-9102-C99BE4D9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BE3285-BAE8-254D-944E-1EA9B8751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626AA-D73B-674A-93DF-158742D62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53905-5329-3449-AEB0-BD5317F4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27F8-C5FC-F049-9230-744337C8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F2E09-52F7-DB4F-BE27-17BD0A640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1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8CF0-8CC4-0748-B048-EF5CDE48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1F2A5-F83F-6B47-901B-17A2AED8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869A5-2513-9241-AEA4-3FA78FC1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ACCD4-C989-1441-B03E-1C1068F8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33E35-0FE4-9A49-A2E5-8E9BB6F4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0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7BE1-EC10-8847-98E6-7AB92879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4D326-3CE8-AF47-B8DD-70783943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15C87-7624-7844-AD81-F196E494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C7F27-6C56-9A4E-A78F-4C16A1EF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840EC-2459-6349-84FF-43BC4EF6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4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D9C7-B978-784D-8040-F0BCB443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2150-5B44-EC48-92FD-7406484D6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A0065-5009-F54F-8941-A80E15EC2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FA3F4-E3C3-A64C-AB4C-D3BA8BB5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4A91A-F64B-BF40-B20A-044F5F01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A2529-FBA9-3246-9A9F-AFF58C29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E8DF-37C6-6E44-8839-0CF52F26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98F72-429E-134B-9B71-082B77BC4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8D832-B766-D541-A557-44E0DB2AB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76981-D25F-364B-BD02-18106C75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89B8F-D9D3-914A-98D2-8D8A99087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870E4-7F1C-7142-8C27-6A7109F6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1E786-B35F-A14A-B35C-1E9F2EF9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3E51D-7278-F147-A94E-D3A603A0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D2C9-214D-A04A-A9ED-22F75C81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B5BB4-39E4-4841-A058-150F5811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73B95-453E-CE4C-808B-4C6D7999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3E694-04FD-B94B-88DC-84A1AA8D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99600-5C83-8544-B08D-1031C802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3BEBE-8C8D-1A4C-BBE3-CD25D33D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53B90-A0EA-DB4A-95F8-FA1218AA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2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F6DE-22DB-9042-B9F8-730510DC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AE38-06D6-F248-BF57-5533C872E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A5F66-2252-5040-B545-044FE161E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EA7F6-A53F-2A4F-9457-24105FF3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1818A-227D-FE44-8132-ADEE3C3E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14B55-DE8F-6046-A203-873C295C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5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445F-44C2-6C44-804C-833357F4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392BF-8F22-5345-AF83-EDB981780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636BF-565A-4F47-BD96-832A94F7F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3BFF7-D003-514E-9554-5C083AD2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F1FC3-F746-7644-B6C8-7B3EFB9A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2F803-66FE-3E43-A04F-8254A668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98FBC-AE59-F24B-A64A-4DC71ED6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4B40B-ACD6-A344-8376-17B0B4CC5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4AFB9-5734-7C49-B362-648F0338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2B8-C4F7-E646-A2CD-0FCE78547B80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7DE9-68DD-124F-994C-5951E5004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1F32-C252-2B4F-ABEB-D0C4947E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81A8-7538-6D4F-B493-02B2EBA48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5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CE6E-CACB-174B-8599-563D2F99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98C5-3CA1-484F-94B3-A3B81EDACC9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r>
              <a:rPr lang="en-US" dirty="0"/>
              <a:t>Improvements in </a:t>
            </a:r>
            <a:r>
              <a:rPr lang="en-US" dirty="0" err="1"/>
              <a:t>vDSO</a:t>
            </a:r>
            <a:r>
              <a:rPr lang="en-US" dirty="0"/>
              <a:t> calls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Multi-page annotations</a:t>
            </a:r>
          </a:p>
          <a:p>
            <a:r>
              <a:rPr lang="en-US" dirty="0"/>
              <a:t>Parallel Sort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Baseline performance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Concurrency overhead</a:t>
            </a:r>
          </a:p>
          <a:p>
            <a:pPr lvl="1"/>
            <a:r>
              <a:rPr lang="en-US" dirty="0"/>
              <a:t>Page fault profile</a:t>
            </a:r>
          </a:p>
          <a:p>
            <a:pPr lvl="1"/>
            <a:r>
              <a:rPr lang="en-US" dirty="0"/>
              <a:t>Adding annotations</a:t>
            </a:r>
          </a:p>
        </p:txBody>
      </p:sp>
    </p:spTree>
    <p:extLst>
      <p:ext uri="{BB962C8B-B14F-4D97-AF65-F5344CB8AC3E}">
        <p14:creationId xmlns:p14="http://schemas.microsoft.com/office/powerpoint/2010/main" val="158780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306-5866-744B-A52D-454ABBE1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overhead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FC840-892C-B343-837F-F602B1548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5" y="1690688"/>
            <a:ext cx="11145127" cy="150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FC327-E552-F545-B664-72750539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85" y="3429000"/>
            <a:ext cx="11262149" cy="1325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3452BE-7E2A-5541-9A22-4F75BCE32FE6}"/>
              </a:ext>
            </a:extLst>
          </p:cNvPr>
          <p:cNvSpPr/>
          <p:nvPr/>
        </p:nvSpPr>
        <p:spPr>
          <a:xfrm>
            <a:off x="2812327" y="1690688"/>
            <a:ext cx="1420307" cy="1504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1F69F6-B293-574C-ACE2-7CAE52DB4A7E}"/>
              </a:ext>
            </a:extLst>
          </p:cNvPr>
          <p:cNvSpPr/>
          <p:nvPr/>
        </p:nvSpPr>
        <p:spPr>
          <a:xfrm>
            <a:off x="5811623" y="1690687"/>
            <a:ext cx="636312" cy="1504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7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7BD8-98A5-9646-9F64-E9619607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Kona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EAE8D-0038-DD44-B7A9-4FFDD52D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955800"/>
            <a:ext cx="9690100" cy="294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C1B815-F3ED-6E4F-9B4D-ED72DC9959B6}"/>
              </a:ext>
            </a:extLst>
          </p:cNvPr>
          <p:cNvSpPr/>
          <p:nvPr/>
        </p:nvSpPr>
        <p:spPr>
          <a:xfrm>
            <a:off x="1250950" y="3575407"/>
            <a:ext cx="9690100" cy="12842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F8AF1-E63A-924F-AF44-20910F263FCD}"/>
              </a:ext>
            </a:extLst>
          </p:cNvPr>
          <p:cNvSpPr txBox="1"/>
          <p:nvPr/>
        </p:nvSpPr>
        <p:spPr>
          <a:xfrm>
            <a:off x="7346640" y="566241"/>
            <a:ext cx="18723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</p:txBody>
      </p:sp>
    </p:spTree>
    <p:extLst>
      <p:ext uri="{BB962C8B-B14F-4D97-AF65-F5344CB8AC3E}">
        <p14:creationId xmlns:p14="http://schemas.microsoft.com/office/powerpoint/2010/main" val="215675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Fault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838200" y="2242458"/>
            <a:ext cx="18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core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72DCC-4530-9647-8BC7-64BD2D02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02" y="1769306"/>
            <a:ext cx="8138699" cy="5088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73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Fault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838200" y="2242458"/>
            <a:ext cx="18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cores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79089-3643-394C-9842-6A72A227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32"/>
          <a:stretch/>
        </p:blipFill>
        <p:spPr>
          <a:xfrm>
            <a:off x="3215102" y="1769307"/>
            <a:ext cx="8138698" cy="3295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52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Fault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838200" y="2242458"/>
            <a:ext cx="18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 cores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236BF-B16F-394F-8C7B-5CBEFF829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87"/>
          <a:stretch/>
        </p:blipFill>
        <p:spPr>
          <a:xfrm>
            <a:off x="3215102" y="1769306"/>
            <a:ext cx="8138698" cy="3323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243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Fault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838200" y="2242458"/>
            <a:ext cx="18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 cores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FE4C7-9B66-A742-8418-8F5F6B55D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4962"/>
          <a:stretch/>
        </p:blipFill>
        <p:spPr>
          <a:xfrm>
            <a:off x="3215102" y="1690689"/>
            <a:ext cx="8138698" cy="3309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22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Fault Profile (Custom </a:t>
            </a:r>
            <a:r>
              <a:rPr lang="en-US" dirty="0" err="1"/>
              <a:t>QSort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119009" y="3115762"/>
            <a:ext cx="18723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core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D78DD-BBA2-7E4E-9D4E-2760F117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32" y="1636749"/>
            <a:ext cx="9626885" cy="2367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0C02B-B006-AF46-A6CA-04C13D6AA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31" y="4132758"/>
            <a:ext cx="9626879" cy="2367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805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ACB1-6524-A645-9D8F-64C2EC0FF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</a:t>
            </a:r>
            <a:br>
              <a:rPr lang="en-US" dirty="0"/>
            </a:br>
            <a:r>
              <a:rPr lang="en-US" dirty="0" err="1"/>
              <a:t>QSort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9511B-3B58-2443-A090-DEFAAA34C436}"/>
              </a:ext>
            </a:extLst>
          </p:cNvPr>
          <p:cNvSpPr txBox="1"/>
          <p:nvPr/>
        </p:nvSpPr>
        <p:spPr>
          <a:xfrm>
            <a:off x="838200" y="2690336"/>
            <a:ext cx="18723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1/2/4 cores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58E88-D67C-8A45-953C-C2B8C9A1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41" y="4796552"/>
            <a:ext cx="8364020" cy="205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A7190-727A-D340-8335-8319387B2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441" y="2825786"/>
            <a:ext cx="8364020" cy="2057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9B860-7312-804A-AD9F-C543B543C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441" y="768507"/>
            <a:ext cx="8364020" cy="2057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25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7BD8-98A5-9646-9F64-E9619607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QSort</a:t>
            </a:r>
            <a:r>
              <a:rPr lang="en-US" dirty="0"/>
              <a:t>: Custom vs </a:t>
            </a:r>
            <a:r>
              <a:rPr lang="en-US" dirty="0" err="1"/>
              <a:t>Stdlib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F8AF1-E63A-924F-AF44-20910F263FCD}"/>
              </a:ext>
            </a:extLst>
          </p:cNvPr>
          <p:cNvSpPr txBox="1"/>
          <p:nvPr/>
        </p:nvSpPr>
        <p:spPr>
          <a:xfrm>
            <a:off x="642991" y="2413022"/>
            <a:ext cx="18723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core</a:t>
            </a:r>
          </a:p>
          <a:p>
            <a:r>
              <a:rPr lang="en-US" dirty="0"/>
              <a:t>512M keys ~ 2GB</a:t>
            </a:r>
          </a:p>
          <a:p>
            <a:r>
              <a:rPr lang="en-US" dirty="0"/>
              <a:t>1GB Local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22D30-77E1-6843-8B48-A0E889F5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13" y="4261698"/>
            <a:ext cx="8192035" cy="249089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E4FC8-72F3-7441-8BB0-07CB7FC65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13" y="1690688"/>
            <a:ext cx="8192035" cy="249089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8645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AD16-2D9E-C34B-8D1F-50F8D7F5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2C4F-101F-B349-9934-21AE46539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  <a:p>
            <a:pPr lvl="1"/>
            <a:r>
              <a:rPr lang="en-US" dirty="0"/>
              <a:t>Why does merge/copyback scale badly?</a:t>
            </a:r>
          </a:p>
          <a:p>
            <a:pPr lvl="1"/>
            <a:r>
              <a:rPr lang="en-US" dirty="0"/>
              <a:t>Annotations</a:t>
            </a:r>
          </a:p>
          <a:p>
            <a:pPr lvl="2"/>
            <a:r>
              <a:rPr lang="en-US" dirty="0"/>
              <a:t>Feedback: Build a tool for finding faulting locations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0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9A2-CCE9-FE41-8F6B-17EA25AF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vDSO</a:t>
            </a:r>
            <a:r>
              <a:rPr lang="en-US" dirty="0"/>
              <a:t>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5486-7D2E-C548-9805-F9B62D4CD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022678"/>
          </a:xfrm>
        </p:spPr>
        <p:txBody>
          <a:bodyPr/>
          <a:lstStyle/>
          <a:p>
            <a:r>
              <a:rPr lang="en-US" dirty="0"/>
              <a:t>Moved return closer to the start of the exception handler</a:t>
            </a:r>
          </a:p>
          <a:p>
            <a:r>
              <a:rPr lang="en-US" dirty="0"/>
              <a:t>Turned off PTI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30F00-E0A8-3645-A85C-5220D187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84" y="3197604"/>
            <a:ext cx="9512431" cy="27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12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2B61-B431-7E48-8078-BAF89AC3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fault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FFB9-CD71-6E4B-B3B0-B898211A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(Kernel) Included IP register in the UFFD messages</a:t>
            </a:r>
          </a:p>
          <a:p>
            <a:r>
              <a:rPr lang="en-US" dirty="0"/>
              <a:t>Turn off PIE/ASLR</a:t>
            </a:r>
          </a:p>
          <a:p>
            <a:r>
              <a:rPr lang="en-US" i="1" dirty="0"/>
              <a:t>addr2line</a:t>
            </a:r>
            <a:r>
              <a:rPr lang="en-US" dirty="0"/>
              <a:t> prints out code location!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Added random fault sampling in Kona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E902C-7FFB-3944-A83D-F1DF2938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11" y="3429000"/>
            <a:ext cx="8673101" cy="4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8331-72EE-0D4A-9608-B008E412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Location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3397-E8D4-B342-B5CD-87560F25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04"/>
          <a:stretch/>
        </p:blipFill>
        <p:spPr>
          <a:xfrm>
            <a:off x="5042004" y="1761681"/>
            <a:ext cx="2345115" cy="3295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8CC59-59C8-FA47-975F-D1760266A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1"/>
          <a:stretch/>
        </p:blipFill>
        <p:spPr>
          <a:xfrm>
            <a:off x="1714358" y="1781442"/>
            <a:ext cx="2128178" cy="329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CFC6A-CF4A-874B-AEA8-90E8AF6AAFC0}"/>
              </a:ext>
            </a:extLst>
          </p:cNvPr>
          <p:cNvSpPr txBox="1"/>
          <p:nvPr/>
        </p:nvSpPr>
        <p:spPr>
          <a:xfrm>
            <a:off x="2558265" y="5404207"/>
            <a:ext cx="5693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9A732-839D-4B42-B0D9-EC5A9290CC81}"/>
              </a:ext>
            </a:extLst>
          </p:cNvPr>
          <p:cNvSpPr txBox="1"/>
          <p:nvPr/>
        </p:nvSpPr>
        <p:spPr>
          <a:xfrm>
            <a:off x="5569925" y="5404207"/>
            <a:ext cx="10521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Synthetic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B44CC-62BE-714B-A090-3B57B9E40E71}"/>
              </a:ext>
            </a:extLst>
          </p:cNvPr>
          <p:cNvSpPr txBox="1"/>
          <p:nvPr/>
        </p:nvSpPr>
        <p:spPr>
          <a:xfrm>
            <a:off x="9184755" y="5402887"/>
            <a:ext cx="1344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Memcached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E9DE9-8539-1843-BE3C-1AA532CA6BDD}"/>
              </a:ext>
            </a:extLst>
          </p:cNvPr>
          <p:cNvSpPr/>
          <p:nvPr/>
        </p:nvSpPr>
        <p:spPr>
          <a:xfrm>
            <a:off x="8669245" y="1747491"/>
            <a:ext cx="2375939" cy="3292278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10C3-B65F-A043-BF6A-969A750C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5F9B9-DC73-1142-80D3-3D8B8FDE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 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E2771-2E08-994C-8DFF-66276E38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87433"/>
            <a:ext cx="10241280" cy="22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 Zip (</a:t>
            </a:r>
            <a:r>
              <a:rPr lang="en-US" dirty="0" err="1"/>
              <a:t>vDSO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27677-862E-E04B-A3AA-DF9A10F9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87433"/>
            <a:ext cx="10241280" cy="22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5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 Zip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B32B5-8044-974F-AE8D-9A115C85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82" y="2287434"/>
            <a:ext cx="10208658" cy="23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 Zip (</a:t>
            </a:r>
            <a:r>
              <a:rPr lang="en-US" dirty="0" err="1"/>
              <a:t>vDSO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47485-E740-1C47-8E59-26AF80B4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82" y="2287434"/>
            <a:ext cx="10208658" cy="22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 Zip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1C79F-1572-194B-972F-DC537095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2287433"/>
            <a:ext cx="10241280" cy="22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 Zip (</a:t>
            </a:r>
            <a:r>
              <a:rPr lang="en-US" dirty="0" err="1"/>
              <a:t>vDSO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DB1B3-51FC-C44E-9DF9-00DB5307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2287433"/>
            <a:ext cx="10241280" cy="22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58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 Zip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381D1-60EF-3843-BB17-40C8D9E7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7" y="2307649"/>
            <a:ext cx="10241283" cy="22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2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69A2-CCE9-FE41-8F6B-17EA25AF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vDSO</a:t>
            </a:r>
            <a:r>
              <a:rPr lang="en-US" dirty="0"/>
              <a:t>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5486-7D2E-C548-9805-F9B62D4CD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5152" cy="1117271"/>
          </a:xfrm>
        </p:spPr>
        <p:txBody>
          <a:bodyPr>
            <a:normAutofit/>
          </a:bodyPr>
          <a:lstStyle/>
          <a:p>
            <a:r>
              <a:rPr lang="en-US" sz="2400" dirty="0"/>
              <a:t>Simplified calls</a:t>
            </a:r>
          </a:p>
          <a:p>
            <a:r>
              <a:rPr lang="en-US" sz="2400" dirty="0"/>
              <a:t>New check for write-protect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FCD2C-AAEC-2C46-9AB9-6D5B9CFD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88" y="3077833"/>
            <a:ext cx="5162112" cy="2920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E6FCF8-6B05-2F4C-AAE6-13292182E974}"/>
              </a:ext>
            </a:extLst>
          </p:cNvPr>
          <p:cNvSpPr txBox="1"/>
          <p:nvPr/>
        </p:nvSpPr>
        <p:spPr>
          <a:xfrm>
            <a:off x="2489887" y="6133343"/>
            <a:ext cx="205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mapped check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A60F4-67A2-D74F-AA70-E0129E2DF882}"/>
              </a:ext>
            </a:extLst>
          </p:cNvPr>
          <p:cNvSpPr txBox="1"/>
          <p:nvPr/>
        </p:nvSpPr>
        <p:spPr>
          <a:xfrm>
            <a:off x="7881309" y="6123543"/>
            <a:ext cx="275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write-protected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BFD86-C684-FF4E-AAD0-6C3C38E3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18" y="3077833"/>
            <a:ext cx="4704294" cy="29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5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EC05-952F-5241-B998-A620546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 Zip (</a:t>
            </a:r>
            <a:r>
              <a:rPr lang="en-US" dirty="0" err="1"/>
              <a:t>vDSO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94478-CCEB-634F-9CA4-E7060E9F4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7" y="2287433"/>
            <a:ext cx="10241283" cy="22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8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0CE4-10F7-C74F-9A34-E0689E89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vDSO</a:t>
            </a:r>
            <a:r>
              <a:rPr lang="en-US" dirty="0"/>
              <a:t> Improvements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73DF-AA4D-1349-9A57-EA8647C3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34755" cy="43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5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A466-2388-4B43-8BE4-B8B716C4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vDSO</a:t>
            </a:r>
            <a:r>
              <a:rPr lang="en-US" dirty="0"/>
              <a:t>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5F3C9-18B8-054F-BCD4-4818C5FC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Effect on Synthetic App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FF733-A5C7-A941-8E08-701744CE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44" y="2736760"/>
            <a:ext cx="8383712" cy="2916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4C6F5-CC06-EC47-8B9A-72BAFF5A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44" y="2740791"/>
            <a:ext cx="8383712" cy="2916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131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1A8D-B2DC-AE46-8FA8-522C99C7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2B47-9592-EE4F-9225-A7F4DD9FA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9703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sort with regular sampling (PSRS)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9EBC6-9421-D349-A19E-06BABB81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77" y="411113"/>
            <a:ext cx="9022331" cy="6035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048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306-5866-744B-A52D-454ABBE1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Performance/Scalability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C6C82-04F7-074D-8CBB-D1C23D5B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0928"/>
            <a:ext cx="10636476" cy="1446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8CE602-4C0F-B444-A8C7-772F9762D430}"/>
              </a:ext>
            </a:extLst>
          </p:cNvPr>
          <p:cNvSpPr/>
          <p:nvPr/>
        </p:nvSpPr>
        <p:spPr>
          <a:xfrm>
            <a:off x="4760535" y="1600927"/>
            <a:ext cx="1489435" cy="1446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5F92B-6BD3-AC4E-A4F1-554DD2A713EB}"/>
              </a:ext>
            </a:extLst>
          </p:cNvPr>
          <p:cNvSpPr/>
          <p:nvPr/>
        </p:nvSpPr>
        <p:spPr>
          <a:xfrm>
            <a:off x="2773050" y="1600927"/>
            <a:ext cx="545185" cy="1446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306-5866-744B-A52D-454ABBE1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with Shenango Threads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7CD9C-407F-234E-88CA-B67E98C1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69166"/>
            <a:ext cx="10636476" cy="1446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09D14-A3B0-0C44-B568-C28EE79E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600928"/>
            <a:ext cx="10636476" cy="1446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273B7C-157B-CF41-B4CC-62D31166CF79}"/>
              </a:ext>
            </a:extLst>
          </p:cNvPr>
          <p:cNvSpPr/>
          <p:nvPr/>
        </p:nvSpPr>
        <p:spPr>
          <a:xfrm>
            <a:off x="838199" y="3559739"/>
            <a:ext cx="1084869" cy="1446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306-5866-744B-A52D-454ABBE1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overhead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75D82-1375-9442-B97E-D596A2F4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90688"/>
            <a:ext cx="11262159" cy="1325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81E514-0DC2-AC46-A2E0-4C1B965A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7" y="3429000"/>
            <a:ext cx="11262159" cy="1325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1F048-7A5C-194D-9F27-1A876DBE515D}"/>
              </a:ext>
            </a:extLst>
          </p:cNvPr>
          <p:cNvSpPr/>
          <p:nvPr/>
        </p:nvSpPr>
        <p:spPr>
          <a:xfrm>
            <a:off x="3432926" y="1690688"/>
            <a:ext cx="893977" cy="1325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05706-02F5-3442-B130-D662AFCE98B0}"/>
              </a:ext>
            </a:extLst>
          </p:cNvPr>
          <p:cNvSpPr/>
          <p:nvPr/>
        </p:nvSpPr>
        <p:spPr>
          <a:xfrm>
            <a:off x="10042687" y="1695548"/>
            <a:ext cx="1014954" cy="13255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48300</TotalTime>
  <Words>532</Words>
  <Application>Microsoft Macintosh PowerPoint</Application>
  <PresentationFormat>Widescreen</PresentationFormat>
  <Paragraphs>124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Overview </vt:lpstr>
      <vt:lpstr>vDSO Improvements</vt:lpstr>
      <vt:lpstr>vDSO Improvements</vt:lpstr>
      <vt:lpstr>vDSO Improvements</vt:lpstr>
      <vt:lpstr>vDSO Improvements</vt:lpstr>
      <vt:lpstr>Sort</vt:lpstr>
      <vt:lpstr>Baseline Performance/Scalability</vt:lpstr>
      <vt:lpstr>Works with Shenango Threads</vt:lpstr>
      <vt:lpstr>Concurrency overhead</vt:lpstr>
      <vt:lpstr>Concurrency overhead</vt:lpstr>
      <vt:lpstr>Performance with Kona</vt:lpstr>
      <vt:lpstr>Sort Fault Profile</vt:lpstr>
      <vt:lpstr>Sort Fault Profile</vt:lpstr>
      <vt:lpstr>Sort Fault Profile</vt:lpstr>
      <vt:lpstr>Sort Fault Profile</vt:lpstr>
      <vt:lpstr>Sort Fault Profile (Custom QSort)</vt:lpstr>
      <vt:lpstr>Custom QSort</vt:lpstr>
      <vt:lpstr>QSort: Custom vs Stdlib </vt:lpstr>
      <vt:lpstr>Next</vt:lpstr>
      <vt:lpstr>Finding fault Locations</vt:lpstr>
      <vt:lpstr>Fault Location Frequency</vt:lpstr>
      <vt:lpstr>Misc</vt:lpstr>
      <vt:lpstr>1x Zip</vt:lpstr>
      <vt:lpstr>1x Zip (vDSO)</vt:lpstr>
      <vt:lpstr>1x Zip</vt:lpstr>
      <vt:lpstr>1x Zip (vDSO)</vt:lpstr>
      <vt:lpstr>5x Zip</vt:lpstr>
      <vt:lpstr>5x Zip (vDSO)</vt:lpstr>
      <vt:lpstr>5x Zip</vt:lpstr>
      <vt:lpstr>5x Zip (vDSO)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</dc:title>
  <dc:creator>Anil Yelam (c)</dc:creator>
  <cp:lastModifiedBy>Anil Yelam (c)</cp:lastModifiedBy>
  <cp:revision>140</cp:revision>
  <dcterms:created xsi:type="dcterms:W3CDTF">2022-04-07T16:58:44Z</dcterms:created>
  <dcterms:modified xsi:type="dcterms:W3CDTF">2022-06-09T17:59:47Z</dcterms:modified>
</cp:coreProperties>
</file>